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0C0"/>
    <a:srgbClr val="0000FF"/>
    <a:srgbClr val="FF0066"/>
    <a:srgbClr val="E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11AD6-64BF-4265-AA68-BAD8D149D4F6}" v="38" dt="2024-07-30T10:11:20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Greatorex" userId="e0a1707a-1349-4f31-a31a-617f97ae9feb" providerId="ADAL" clId="{0FA11AD6-64BF-4265-AA68-BAD8D149D4F6}"/>
    <pc:docChg chg="undo redo custSel addSld delSld modSld">
      <pc:chgData name="Rebecca Greatorex" userId="e0a1707a-1349-4f31-a31a-617f97ae9feb" providerId="ADAL" clId="{0FA11AD6-64BF-4265-AA68-BAD8D149D4F6}" dt="2024-07-30T10:12:10.812" v="1682" actId="404"/>
      <pc:docMkLst>
        <pc:docMk/>
      </pc:docMkLst>
      <pc:sldChg chg="addSp delSp modSp mod">
        <pc:chgData name="Rebecca Greatorex" userId="e0a1707a-1349-4f31-a31a-617f97ae9feb" providerId="ADAL" clId="{0FA11AD6-64BF-4265-AA68-BAD8D149D4F6}" dt="2024-07-30T08:15:44.057" v="1023" actId="403"/>
        <pc:sldMkLst>
          <pc:docMk/>
          <pc:sldMk cId="3151335866" sldId="256"/>
        </pc:sldMkLst>
        <pc:spChg chg="add mod">
          <ac:chgData name="Rebecca Greatorex" userId="e0a1707a-1349-4f31-a31a-617f97ae9feb" providerId="ADAL" clId="{0FA11AD6-64BF-4265-AA68-BAD8D149D4F6}" dt="2024-07-30T08:15:44.057" v="1023" actId="403"/>
          <ac:spMkLst>
            <pc:docMk/>
            <pc:sldMk cId="3151335866" sldId="256"/>
            <ac:spMk id="5" creationId="{C58AED0E-002E-FE60-54DB-B2C2CEEFCF20}"/>
          </ac:spMkLst>
        </pc:spChg>
        <pc:spChg chg="add mod">
          <ac:chgData name="Rebecca Greatorex" userId="e0a1707a-1349-4f31-a31a-617f97ae9feb" providerId="ADAL" clId="{0FA11AD6-64BF-4265-AA68-BAD8D149D4F6}" dt="2024-07-24T14:28:16.643" v="420" actId="1076"/>
          <ac:spMkLst>
            <pc:docMk/>
            <pc:sldMk cId="3151335866" sldId="256"/>
            <ac:spMk id="6" creationId="{1D9779A7-0EFB-E8FD-0877-B86798FFACB8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9" creationId="{AC27BA35-E477-CEED-C4DC-30188A1919F5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12" creationId="{6B64E57B-7F89-27B0-462B-74AE27B2E826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13" creationId="{34C18535-7397-A6B9-268A-077D3424B93A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14" creationId="{00112E0F-7DAD-D6CD-8B82-A3AF4B08D4A4}"/>
          </ac:spMkLst>
        </pc:spChg>
        <pc:spChg chg="add mod">
          <ac:chgData name="Rebecca Greatorex" userId="e0a1707a-1349-4f31-a31a-617f97ae9feb" providerId="ADAL" clId="{0FA11AD6-64BF-4265-AA68-BAD8D149D4F6}" dt="2024-07-24T14:22:45.226" v="342"/>
          <ac:spMkLst>
            <pc:docMk/>
            <pc:sldMk cId="3151335866" sldId="256"/>
            <ac:spMk id="15" creationId="{9D0A811F-E25B-CAFE-D0B1-B5869C1B2D95}"/>
          </ac:spMkLst>
        </pc:spChg>
        <pc:spChg chg="add mod">
          <ac:chgData name="Rebecca Greatorex" userId="e0a1707a-1349-4f31-a31a-617f97ae9feb" providerId="ADAL" clId="{0FA11AD6-64BF-4265-AA68-BAD8D149D4F6}" dt="2024-07-24T14:22:45.226" v="342"/>
          <ac:spMkLst>
            <pc:docMk/>
            <pc:sldMk cId="3151335866" sldId="256"/>
            <ac:spMk id="16" creationId="{7B096CC1-6A4D-AB9B-0D75-93AA548C99C6}"/>
          </ac:spMkLst>
        </pc:spChg>
        <pc:spChg chg="add mod">
          <ac:chgData name="Rebecca Greatorex" userId="e0a1707a-1349-4f31-a31a-617f97ae9feb" providerId="ADAL" clId="{0FA11AD6-64BF-4265-AA68-BAD8D149D4F6}" dt="2024-07-24T14:22:51.677" v="343"/>
          <ac:spMkLst>
            <pc:docMk/>
            <pc:sldMk cId="3151335866" sldId="256"/>
            <ac:spMk id="17" creationId="{2DEFFED1-C4E3-A434-3DD0-A48E4899F0F7}"/>
          </ac:spMkLst>
        </pc:spChg>
        <pc:spChg chg="add mod">
          <ac:chgData name="Rebecca Greatorex" userId="e0a1707a-1349-4f31-a31a-617f97ae9feb" providerId="ADAL" clId="{0FA11AD6-64BF-4265-AA68-BAD8D149D4F6}" dt="2024-07-24T14:22:51.677" v="343"/>
          <ac:spMkLst>
            <pc:docMk/>
            <pc:sldMk cId="3151335866" sldId="256"/>
            <ac:spMk id="18" creationId="{584C6589-5998-1E64-CC19-6B6507F498AB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19" creationId="{9EF3FFC3-1423-1520-E78D-02AA96B8437A}"/>
          </ac:spMkLst>
        </pc:spChg>
        <pc:spChg chg="add mod">
          <ac:chgData name="Rebecca Greatorex" userId="e0a1707a-1349-4f31-a31a-617f97ae9feb" providerId="ADAL" clId="{0FA11AD6-64BF-4265-AA68-BAD8D149D4F6}" dt="2024-07-30T08:15:13.392" v="1019" actId="164"/>
          <ac:spMkLst>
            <pc:docMk/>
            <pc:sldMk cId="3151335866" sldId="256"/>
            <ac:spMk id="20" creationId="{066249F2-11B5-278B-CC31-9BE11B31FD11}"/>
          </ac:spMkLst>
        </pc:spChg>
        <pc:spChg chg="add del mod">
          <ac:chgData name="Rebecca Greatorex" userId="e0a1707a-1349-4f31-a31a-617f97ae9feb" providerId="ADAL" clId="{0FA11AD6-64BF-4265-AA68-BAD8D149D4F6}" dt="2024-07-24T14:29:05.708" v="477" actId="478"/>
          <ac:spMkLst>
            <pc:docMk/>
            <pc:sldMk cId="3151335866" sldId="256"/>
            <ac:spMk id="21" creationId="{44A7202F-5849-145E-C4C4-20297197FFB8}"/>
          </ac:spMkLst>
        </pc:spChg>
        <pc:spChg chg="add mod">
          <ac:chgData name="Rebecca Greatorex" userId="e0a1707a-1349-4f31-a31a-617f97ae9feb" providerId="ADAL" clId="{0FA11AD6-64BF-4265-AA68-BAD8D149D4F6}" dt="2024-07-24T14:31:05.765" v="666" actId="20577"/>
          <ac:spMkLst>
            <pc:docMk/>
            <pc:sldMk cId="3151335866" sldId="256"/>
            <ac:spMk id="22" creationId="{C05284C1-91EC-9336-04B3-3058FEBBA5EC}"/>
          </ac:spMkLst>
        </pc:spChg>
        <pc:grpChg chg="add mod">
          <ac:chgData name="Rebecca Greatorex" userId="e0a1707a-1349-4f31-a31a-617f97ae9feb" providerId="ADAL" clId="{0FA11AD6-64BF-4265-AA68-BAD8D149D4F6}" dt="2024-07-30T08:15:17.349" v="1021" actId="1076"/>
          <ac:grpSpMkLst>
            <pc:docMk/>
            <pc:sldMk cId="3151335866" sldId="256"/>
            <ac:grpSpMk id="23" creationId="{41FF5195-3EAB-8C70-2E09-517092A3CD86}"/>
          </ac:grpSpMkLst>
        </pc:grpChg>
        <pc:graphicFrameChg chg="add mod modGraphic">
          <ac:chgData name="Rebecca Greatorex" userId="e0a1707a-1349-4f31-a31a-617f97ae9feb" providerId="ADAL" clId="{0FA11AD6-64BF-4265-AA68-BAD8D149D4F6}" dt="2024-07-24T14:29:51.967" v="517" actId="20577"/>
          <ac:graphicFrameMkLst>
            <pc:docMk/>
            <pc:sldMk cId="3151335866" sldId="256"/>
            <ac:graphicFrameMk id="4" creationId="{774914C2-37B8-C926-47E5-FD74E7642D44}"/>
          </ac:graphicFrameMkLst>
        </pc:graphicFrameChg>
        <pc:picChg chg="add mod">
          <ac:chgData name="Rebecca Greatorex" userId="e0a1707a-1349-4f31-a31a-617f97ae9feb" providerId="ADAL" clId="{0FA11AD6-64BF-4265-AA68-BAD8D149D4F6}" dt="2024-07-30T08:15:13.392" v="1019" actId="164"/>
          <ac:picMkLst>
            <pc:docMk/>
            <pc:sldMk cId="3151335866" sldId="256"/>
            <ac:picMk id="8" creationId="{C46467FB-8FFF-82F8-5C1D-3F6B58112CAC}"/>
          </ac:picMkLst>
        </pc:picChg>
        <pc:cxnChg chg="add del">
          <ac:chgData name="Rebecca Greatorex" userId="e0a1707a-1349-4f31-a31a-617f97ae9feb" providerId="ADAL" clId="{0FA11AD6-64BF-4265-AA68-BAD8D149D4F6}" dt="2024-07-24T14:20:31.039" v="318" actId="478"/>
          <ac:cxnSpMkLst>
            <pc:docMk/>
            <pc:sldMk cId="3151335866" sldId="256"/>
            <ac:cxnSpMk id="11" creationId="{A73A0253-3660-E5C2-2D2E-6DB784845B0E}"/>
          </ac:cxnSpMkLst>
        </pc:cxnChg>
      </pc:sldChg>
      <pc:sldChg chg="addSp delSp modSp new mod modClrScheme chgLayout">
        <pc:chgData name="Rebecca Greatorex" userId="e0a1707a-1349-4f31-a31a-617f97ae9feb" providerId="ADAL" clId="{0FA11AD6-64BF-4265-AA68-BAD8D149D4F6}" dt="2024-07-30T08:15:40.038" v="1022" actId="113"/>
        <pc:sldMkLst>
          <pc:docMk/>
          <pc:sldMk cId="3436210150" sldId="257"/>
        </pc:sldMkLst>
        <pc:spChg chg="del">
          <ac:chgData name="Rebecca Greatorex" userId="e0a1707a-1349-4f31-a31a-617f97ae9feb" providerId="ADAL" clId="{0FA11AD6-64BF-4265-AA68-BAD8D149D4F6}" dt="2024-07-24T14:31:28.856" v="668" actId="700"/>
          <ac:spMkLst>
            <pc:docMk/>
            <pc:sldMk cId="3436210150" sldId="257"/>
            <ac:spMk id="2" creationId="{753E49AC-4CA2-4869-7788-85646F21E207}"/>
          </ac:spMkLst>
        </pc:spChg>
        <pc:spChg chg="del">
          <ac:chgData name="Rebecca Greatorex" userId="e0a1707a-1349-4f31-a31a-617f97ae9feb" providerId="ADAL" clId="{0FA11AD6-64BF-4265-AA68-BAD8D149D4F6}" dt="2024-07-24T14:31:28.856" v="668" actId="700"/>
          <ac:spMkLst>
            <pc:docMk/>
            <pc:sldMk cId="3436210150" sldId="257"/>
            <ac:spMk id="3" creationId="{93BF8187-5CA0-213D-E1F2-6D53DA63FF22}"/>
          </ac:spMkLst>
        </pc:spChg>
        <pc:spChg chg="add mod">
          <ac:chgData name="Rebecca Greatorex" userId="e0a1707a-1349-4f31-a31a-617f97ae9feb" providerId="ADAL" clId="{0FA11AD6-64BF-4265-AA68-BAD8D149D4F6}" dt="2024-07-30T08:15:40.038" v="1022" actId="113"/>
          <ac:spMkLst>
            <pc:docMk/>
            <pc:sldMk cId="3436210150" sldId="257"/>
            <ac:spMk id="4" creationId="{A108F9C5-2474-024C-C3AF-892A3C9B813B}"/>
          </ac:spMkLst>
        </pc:spChg>
        <pc:spChg chg="add mod">
          <ac:chgData name="Rebecca Greatorex" userId="e0a1707a-1349-4f31-a31a-617f97ae9feb" providerId="ADAL" clId="{0FA11AD6-64BF-4265-AA68-BAD8D149D4F6}" dt="2024-07-30T08:14:52.278" v="1015" actId="164"/>
          <ac:spMkLst>
            <pc:docMk/>
            <pc:sldMk cId="3436210150" sldId="257"/>
            <ac:spMk id="7" creationId="{3B8CD547-0AA7-E24F-175A-690674C9DE3F}"/>
          </ac:spMkLst>
        </pc:spChg>
        <pc:spChg chg="add mod">
          <ac:chgData name="Rebecca Greatorex" userId="e0a1707a-1349-4f31-a31a-617f97ae9feb" providerId="ADAL" clId="{0FA11AD6-64BF-4265-AA68-BAD8D149D4F6}" dt="2024-07-30T08:14:52.278" v="1015" actId="164"/>
          <ac:spMkLst>
            <pc:docMk/>
            <pc:sldMk cId="3436210150" sldId="257"/>
            <ac:spMk id="8" creationId="{BF0861F1-2153-BBD8-C899-6B3C4C8573BC}"/>
          </ac:spMkLst>
        </pc:spChg>
        <pc:spChg chg="add mod">
          <ac:chgData name="Rebecca Greatorex" userId="e0a1707a-1349-4f31-a31a-617f97ae9feb" providerId="ADAL" clId="{0FA11AD6-64BF-4265-AA68-BAD8D149D4F6}" dt="2024-07-30T08:14:52.278" v="1015" actId="164"/>
          <ac:spMkLst>
            <pc:docMk/>
            <pc:sldMk cId="3436210150" sldId="257"/>
            <ac:spMk id="9" creationId="{43DE7081-9961-49CF-19D7-A346962F08D6}"/>
          </ac:spMkLst>
        </pc:spChg>
        <pc:spChg chg="add mod">
          <ac:chgData name="Rebecca Greatorex" userId="e0a1707a-1349-4f31-a31a-617f97ae9feb" providerId="ADAL" clId="{0FA11AD6-64BF-4265-AA68-BAD8D149D4F6}" dt="2024-07-24T14:43:45.756" v="870" actId="14100"/>
          <ac:spMkLst>
            <pc:docMk/>
            <pc:sldMk cId="3436210150" sldId="257"/>
            <ac:spMk id="10" creationId="{950D7D1A-E6CA-CB4E-E8E7-7DC5A91F13D8}"/>
          </ac:spMkLst>
        </pc:spChg>
        <pc:spChg chg="add mod">
          <ac:chgData name="Rebecca Greatorex" userId="e0a1707a-1349-4f31-a31a-617f97ae9feb" providerId="ADAL" clId="{0FA11AD6-64BF-4265-AA68-BAD8D149D4F6}" dt="2024-07-30T08:15:03.412" v="1018" actId="164"/>
          <ac:spMkLst>
            <pc:docMk/>
            <pc:sldMk cId="3436210150" sldId="257"/>
            <ac:spMk id="12" creationId="{BB030307-23C8-9E1D-0B20-18BB04A34385}"/>
          </ac:spMkLst>
        </pc:spChg>
        <pc:spChg chg="add mod">
          <ac:chgData name="Rebecca Greatorex" userId="e0a1707a-1349-4f31-a31a-617f97ae9feb" providerId="ADAL" clId="{0FA11AD6-64BF-4265-AA68-BAD8D149D4F6}" dt="2024-07-30T08:15:03.412" v="1018" actId="164"/>
          <ac:spMkLst>
            <pc:docMk/>
            <pc:sldMk cId="3436210150" sldId="257"/>
            <ac:spMk id="13" creationId="{8B8CD03E-9625-DC24-6D0F-DC750C7222D1}"/>
          </ac:spMkLst>
        </pc:spChg>
        <pc:spChg chg="add mod">
          <ac:chgData name="Rebecca Greatorex" userId="e0a1707a-1349-4f31-a31a-617f97ae9feb" providerId="ADAL" clId="{0FA11AD6-64BF-4265-AA68-BAD8D149D4F6}" dt="2024-07-30T08:15:03.412" v="1018" actId="164"/>
          <ac:spMkLst>
            <pc:docMk/>
            <pc:sldMk cId="3436210150" sldId="257"/>
            <ac:spMk id="14" creationId="{004916D7-A8AF-58DC-0754-8CCEBFAA79FE}"/>
          </ac:spMkLst>
        </pc:spChg>
        <pc:spChg chg="add mod">
          <ac:chgData name="Rebecca Greatorex" userId="e0a1707a-1349-4f31-a31a-617f97ae9feb" providerId="ADAL" clId="{0FA11AD6-64BF-4265-AA68-BAD8D149D4F6}" dt="2024-07-24T15:13:00.674" v="1012" actId="1076"/>
          <ac:spMkLst>
            <pc:docMk/>
            <pc:sldMk cId="3436210150" sldId="257"/>
            <ac:spMk id="15" creationId="{8D460330-27DC-E155-1EE0-D26068BE53C2}"/>
          </ac:spMkLst>
        </pc:spChg>
        <pc:grpChg chg="add mod">
          <ac:chgData name="Rebecca Greatorex" userId="e0a1707a-1349-4f31-a31a-617f97ae9feb" providerId="ADAL" clId="{0FA11AD6-64BF-4265-AA68-BAD8D149D4F6}" dt="2024-07-30T08:14:57.137" v="1017" actId="1076"/>
          <ac:grpSpMkLst>
            <pc:docMk/>
            <pc:sldMk cId="3436210150" sldId="257"/>
            <ac:grpSpMk id="16" creationId="{14D31A04-5A03-8C00-FF72-2ECBFD2BB27D}"/>
          </ac:grpSpMkLst>
        </pc:grpChg>
        <pc:grpChg chg="add mod">
          <ac:chgData name="Rebecca Greatorex" userId="e0a1707a-1349-4f31-a31a-617f97ae9feb" providerId="ADAL" clId="{0FA11AD6-64BF-4265-AA68-BAD8D149D4F6}" dt="2024-07-30T08:15:03.412" v="1018" actId="164"/>
          <ac:grpSpMkLst>
            <pc:docMk/>
            <pc:sldMk cId="3436210150" sldId="257"/>
            <ac:grpSpMk id="17" creationId="{039AE245-6B88-C978-0184-5F003A3F8147}"/>
          </ac:grpSpMkLst>
        </pc:grpChg>
        <pc:picChg chg="add mod">
          <ac:chgData name="Rebecca Greatorex" userId="e0a1707a-1349-4f31-a31a-617f97ae9feb" providerId="ADAL" clId="{0FA11AD6-64BF-4265-AA68-BAD8D149D4F6}" dt="2024-07-30T08:14:52.278" v="1015" actId="164"/>
          <ac:picMkLst>
            <pc:docMk/>
            <pc:sldMk cId="3436210150" sldId="257"/>
            <ac:picMk id="6" creationId="{FAE8DB08-4A4A-DF87-2EF6-50D9B0871A72}"/>
          </ac:picMkLst>
        </pc:picChg>
        <pc:picChg chg="add mod">
          <ac:chgData name="Rebecca Greatorex" userId="e0a1707a-1349-4f31-a31a-617f97ae9feb" providerId="ADAL" clId="{0FA11AD6-64BF-4265-AA68-BAD8D149D4F6}" dt="2024-07-30T08:15:03.412" v="1018" actId="164"/>
          <ac:picMkLst>
            <pc:docMk/>
            <pc:sldMk cId="3436210150" sldId="257"/>
            <ac:picMk id="11" creationId="{E03C8E58-7F0F-3DB2-2734-DA59951968F6}"/>
          </ac:picMkLst>
        </pc:picChg>
      </pc:sldChg>
      <pc:sldChg chg="addSp delSp modSp add del mod">
        <pc:chgData name="Rebecca Greatorex" userId="e0a1707a-1349-4f31-a31a-617f97ae9feb" providerId="ADAL" clId="{0FA11AD6-64BF-4265-AA68-BAD8D149D4F6}" dt="2024-07-24T15:13:03.229" v="1013" actId="47"/>
        <pc:sldMkLst>
          <pc:docMk/>
          <pc:sldMk cId="712723751" sldId="258"/>
        </pc:sldMkLst>
        <pc:spChg chg="mod">
          <ac:chgData name="Rebecca Greatorex" userId="e0a1707a-1349-4f31-a31a-617f97ae9feb" providerId="ADAL" clId="{0FA11AD6-64BF-4265-AA68-BAD8D149D4F6}" dt="2024-07-24T15:07:34.019" v="1010" actId="1035"/>
          <ac:spMkLst>
            <pc:docMk/>
            <pc:sldMk cId="712723751" sldId="258"/>
            <ac:spMk id="7" creationId="{3B8CD547-0AA7-E24F-175A-690674C9DE3F}"/>
          </ac:spMkLst>
        </pc:spChg>
        <pc:spChg chg="mod">
          <ac:chgData name="Rebecca Greatorex" userId="e0a1707a-1349-4f31-a31a-617f97ae9feb" providerId="ADAL" clId="{0FA11AD6-64BF-4265-AA68-BAD8D149D4F6}" dt="2024-07-24T15:07:34.019" v="1010" actId="1035"/>
          <ac:spMkLst>
            <pc:docMk/>
            <pc:sldMk cId="712723751" sldId="258"/>
            <ac:spMk id="8" creationId="{BF0861F1-2153-BBD8-C899-6B3C4C8573BC}"/>
          </ac:spMkLst>
        </pc:spChg>
        <pc:spChg chg="mod">
          <ac:chgData name="Rebecca Greatorex" userId="e0a1707a-1349-4f31-a31a-617f97ae9feb" providerId="ADAL" clId="{0FA11AD6-64BF-4265-AA68-BAD8D149D4F6}" dt="2024-07-24T15:07:34.019" v="1010" actId="1035"/>
          <ac:spMkLst>
            <pc:docMk/>
            <pc:sldMk cId="712723751" sldId="258"/>
            <ac:spMk id="9" creationId="{43DE7081-9961-49CF-19D7-A346962F08D6}"/>
          </ac:spMkLst>
        </pc:spChg>
        <pc:spChg chg="mod">
          <ac:chgData name="Rebecca Greatorex" userId="e0a1707a-1349-4f31-a31a-617f97ae9feb" providerId="ADAL" clId="{0FA11AD6-64BF-4265-AA68-BAD8D149D4F6}" dt="2024-07-24T14:47:09.248" v="961" actId="20577"/>
          <ac:spMkLst>
            <pc:docMk/>
            <pc:sldMk cId="712723751" sldId="258"/>
            <ac:spMk id="10" creationId="{950D7D1A-E6CA-CB4E-E8E7-7DC5A91F13D8}"/>
          </ac:spMkLst>
        </pc:spChg>
        <pc:picChg chg="add mod ord">
          <ac:chgData name="Rebecca Greatorex" userId="e0a1707a-1349-4f31-a31a-617f97ae9feb" providerId="ADAL" clId="{0FA11AD6-64BF-4265-AA68-BAD8D149D4F6}" dt="2024-07-24T15:07:34.019" v="1010" actId="1035"/>
          <ac:picMkLst>
            <pc:docMk/>
            <pc:sldMk cId="712723751" sldId="258"/>
            <ac:picMk id="3" creationId="{02F42003-68CC-8952-373E-16F69E60F4FB}"/>
          </ac:picMkLst>
        </pc:picChg>
        <pc:picChg chg="del">
          <ac:chgData name="Rebecca Greatorex" userId="e0a1707a-1349-4f31-a31a-617f97ae9feb" providerId="ADAL" clId="{0FA11AD6-64BF-4265-AA68-BAD8D149D4F6}" dt="2024-07-24T14:43:01.328" v="846" actId="478"/>
          <ac:picMkLst>
            <pc:docMk/>
            <pc:sldMk cId="712723751" sldId="258"/>
            <ac:picMk id="6" creationId="{FAE8DB08-4A4A-DF87-2EF6-50D9B0871A72}"/>
          </ac:picMkLst>
        </pc:picChg>
      </pc:sldChg>
      <pc:sldChg chg="addSp modSp new mod">
        <pc:chgData name="Rebecca Greatorex" userId="e0a1707a-1349-4f31-a31a-617f97ae9feb" providerId="ADAL" clId="{0FA11AD6-64BF-4265-AA68-BAD8D149D4F6}" dt="2024-07-30T10:12:10.812" v="1682" actId="404"/>
        <pc:sldMkLst>
          <pc:docMk/>
          <pc:sldMk cId="2300588239" sldId="258"/>
        </pc:sldMkLst>
        <pc:spChg chg="add mod">
          <ac:chgData name="Rebecca Greatorex" userId="e0a1707a-1349-4f31-a31a-617f97ae9feb" providerId="ADAL" clId="{0FA11AD6-64BF-4265-AA68-BAD8D149D4F6}" dt="2024-07-30T08:16:24.732" v="1041" actId="404"/>
          <ac:spMkLst>
            <pc:docMk/>
            <pc:sldMk cId="2300588239" sldId="258"/>
            <ac:spMk id="2" creationId="{3F51B0FB-7FBD-6F1A-7B85-FF22E9249151}"/>
          </ac:spMkLst>
        </pc:spChg>
        <pc:spChg chg="add mod">
          <ac:chgData name="Rebecca Greatorex" userId="e0a1707a-1349-4f31-a31a-617f97ae9feb" providerId="ADAL" clId="{0FA11AD6-64BF-4265-AA68-BAD8D149D4F6}" dt="2024-07-30T10:02:50.565" v="1548" actId="1076"/>
          <ac:spMkLst>
            <pc:docMk/>
            <pc:sldMk cId="2300588239" sldId="258"/>
            <ac:spMk id="3" creationId="{1E0BD267-85A9-2495-2A1D-6C7F39F0BDA4}"/>
          </ac:spMkLst>
        </pc:spChg>
        <pc:spChg chg="add mod">
          <ac:chgData name="Rebecca Greatorex" userId="e0a1707a-1349-4f31-a31a-617f97ae9feb" providerId="ADAL" clId="{0FA11AD6-64BF-4265-AA68-BAD8D149D4F6}" dt="2024-07-30T10:02:44" v="1546" actId="1076"/>
          <ac:spMkLst>
            <pc:docMk/>
            <pc:sldMk cId="2300588239" sldId="258"/>
            <ac:spMk id="4" creationId="{2B6B2DDA-E1B7-2861-70BD-9C4E41A60D62}"/>
          </ac:spMkLst>
        </pc:spChg>
        <pc:spChg chg="add mod">
          <ac:chgData name="Rebecca Greatorex" userId="e0a1707a-1349-4f31-a31a-617f97ae9feb" providerId="ADAL" clId="{0FA11AD6-64BF-4265-AA68-BAD8D149D4F6}" dt="2024-07-30T10:02:41.496" v="1545" actId="1076"/>
          <ac:spMkLst>
            <pc:docMk/>
            <pc:sldMk cId="2300588239" sldId="258"/>
            <ac:spMk id="5" creationId="{3336BD65-033C-2892-3D00-86375B79EF8C}"/>
          </ac:spMkLst>
        </pc:spChg>
        <pc:spChg chg="add mod">
          <ac:chgData name="Rebecca Greatorex" userId="e0a1707a-1349-4f31-a31a-617f97ae9feb" providerId="ADAL" clId="{0FA11AD6-64BF-4265-AA68-BAD8D149D4F6}" dt="2024-07-30T10:02:35.053" v="1544" actId="404"/>
          <ac:spMkLst>
            <pc:docMk/>
            <pc:sldMk cId="2300588239" sldId="258"/>
            <ac:spMk id="6" creationId="{042A5436-CF10-F687-1A53-57D56ECCF0CD}"/>
          </ac:spMkLst>
        </pc:spChg>
        <pc:spChg chg="add mod">
          <ac:chgData name="Rebecca Greatorex" userId="e0a1707a-1349-4f31-a31a-617f97ae9feb" providerId="ADAL" clId="{0FA11AD6-64BF-4265-AA68-BAD8D149D4F6}" dt="2024-07-30T10:02:45.976" v="1547" actId="1076"/>
          <ac:spMkLst>
            <pc:docMk/>
            <pc:sldMk cId="2300588239" sldId="258"/>
            <ac:spMk id="7" creationId="{E6A37A9A-4FA7-4A30-A610-64689EC99C74}"/>
          </ac:spMkLst>
        </pc:spChg>
        <pc:spChg chg="add mod">
          <ac:chgData name="Rebecca Greatorex" userId="e0a1707a-1349-4f31-a31a-617f97ae9feb" providerId="ADAL" clId="{0FA11AD6-64BF-4265-AA68-BAD8D149D4F6}" dt="2024-07-30T10:04:04.522" v="1556" actId="207"/>
          <ac:spMkLst>
            <pc:docMk/>
            <pc:sldMk cId="2300588239" sldId="258"/>
            <ac:spMk id="10" creationId="{91801F29-19A5-C144-F2F9-FFD2288A8618}"/>
          </ac:spMkLst>
        </pc:spChg>
        <pc:spChg chg="add mod">
          <ac:chgData name="Rebecca Greatorex" userId="e0a1707a-1349-4f31-a31a-617f97ae9feb" providerId="ADAL" clId="{0FA11AD6-64BF-4265-AA68-BAD8D149D4F6}" dt="2024-07-30T10:09:24.079" v="1599" actId="207"/>
          <ac:spMkLst>
            <pc:docMk/>
            <pc:sldMk cId="2300588239" sldId="258"/>
            <ac:spMk id="11" creationId="{8E0CB175-8B36-8B9B-167B-FB67A4770660}"/>
          </ac:spMkLst>
        </pc:spChg>
        <pc:spChg chg="add mod">
          <ac:chgData name="Rebecca Greatorex" userId="e0a1707a-1349-4f31-a31a-617f97ae9feb" providerId="ADAL" clId="{0FA11AD6-64BF-4265-AA68-BAD8D149D4F6}" dt="2024-07-30T10:08:46.373" v="1592" actId="207"/>
          <ac:spMkLst>
            <pc:docMk/>
            <pc:sldMk cId="2300588239" sldId="258"/>
            <ac:spMk id="12" creationId="{F608AD08-DB2E-270E-C484-95FBD0C8A9A4}"/>
          </ac:spMkLst>
        </pc:spChg>
        <pc:spChg chg="add mod">
          <ac:chgData name="Rebecca Greatorex" userId="e0a1707a-1349-4f31-a31a-617f97ae9feb" providerId="ADAL" clId="{0FA11AD6-64BF-4265-AA68-BAD8D149D4F6}" dt="2024-07-30T10:07:50.229" v="1583" actId="207"/>
          <ac:spMkLst>
            <pc:docMk/>
            <pc:sldMk cId="2300588239" sldId="258"/>
            <ac:spMk id="13" creationId="{0FC7409D-153C-894F-0B1B-CDD2427C6407}"/>
          </ac:spMkLst>
        </pc:spChg>
        <pc:spChg chg="add mod">
          <ac:chgData name="Rebecca Greatorex" userId="e0a1707a-1349-4f31-a31a-617f97ae9feb" providerId="ADAL" clId="{0FA11AD6-64BF-4265-AA68-BAD8D149D4F6}" dt="2024-07-30T10:07:50.229" v="1583" actId="207"/>
          <ac:spMkLst>
            <pc:docMk/>
            <pc:sldMk cId="2300588239" sldId="258"/>
            <ac:spMk id="14" creationId="{8371B02F-053A-1767-419A-B22BEDD37FC6}"/>
          </ac:spMkLst>
        </pc:spChg>
        <pc:spChg chg="add mod">
          <ac:chgData name="Rebecca Greatorex" userId="e0a1707a-1349-4f31-a31a-617f97ae9feb" providerId="ADAL" clId="{0FA11AD6-64BF-4265-AA68-BAD8D149D4F6}" dt="2024-07-30T10:09:50.325" v="1605" actId="207"/>
          <ac:spMkLst>
            <pc:docMk/>
            <pc:sldMk cId="2300588239" sldId="258"/>
            <ac:spMk id="15" creationId="{576F2C37-F7E1-05DD-85AE-73879E548486}"/>
          </ac:spMkLst>
        </pc:spChg>
        <pc:spChg chg="add mod">
          <ac:chgData name="Rebecca Greatorex" userId="e0a1707a-1349-4f31-a31a-617f97ae9feb" providerId="ADAL" clId="{0FA11AD6-64BF-4265-AA68-BAD8D149D4F6}" dt="2024-07-30T10:07:56.591" v="1585" actId="1076"/>
          <ac:spMkLst>
            <pc:docMk/>
            <pc:sldMk cId="2300588239" sldId="258"/>
            <ac:spMk id="16" creationId="{6C67AC4A-A3BB-221C-1BEC-50950C85B5C6}"/>
          </ac:spMkLst>
        </pc:spChg>
        <pc:spChg chg="add mod">
          <ac:chgData name="Rebecca Greatorex" userId="e0a1707a-1349-4f31-a31a-617f97ae9feb" providerId="ADAL" clId="{0FA11AD6-64BF-4265-AA68-BAD8D149D4F6}" dt="2024-07-30T10:08:13.963" v="1591" actId="1035"/>
          <ac:spMkLst>
            <pc:docMk/>
            <pc:sldMk cId="2300588239" sldId="258"/>
            <ac:spMk id="17" creationId="{F67E7508-4F32-F1D5-B8AD-B11091A87DAB}"/>
          </ac:spMkLst>
        </pc:spChg>
        <pc:spChg chg="add mod">
          <ac:chgData name="Rebecca Greatorex" userId="e0a1707a-1349-4f31-a31a-617f97ae9feb" providerId="ADAL" clId="{0FA11AD6-64BF-4265-AA68-BAD8D149D4F6}" dt="2024-07-30T10:09:00.041" v="1598" actId="1036"/>
          <ac:spMkLst>
            <pc:docMk/>
            <pc:sldMk cId="2300588239" sldId="258"/>
            <ac:spMk id="18" creationId="{438B620F-9828-F842-4FB6-672BBA4B99B0}"/>
          </ac:spMkLst>
        </pc:spChg>
        <pc:spChg chg="add mod">
          <ac:chgData name="Rebecca Greatorex" userId="e0a1707a-1349-4f31-a31a-617f97ae9feb" providerId="ADAL" clId="{0FA11AD6-64BF-4265-AA68-BAD8D149D4F6}" dt="2024-07-30T10:09:34.892" v="1604" actId="1035"/>
          <ac:spMkLst>
            <pc:docMk/>
            <pc:sldMk cId="2300588239" sldId="258"/>
            <ac:spMk id="19" creationId="{A32BCCFA-6F67-9EE0-8E29-D97330CCBBF3}"/>
          </ac:spMkLst>
        </pc:spChg>
        <pc:spChg chg="add mod">
          <ac:chgData name="Rebecca Greatorex" userId="e0a1707a-1349-4f31-a31a-617f97ae9feb" providerId="ADAL" clId="{0FA11AD6-64BF-4265-AA68-BAD8D149D4F6}" dt="2024-07-30T10:09:56.481" v="1607" actId="1076"/>
          <ac:spMkLst>
            <pc:docMk/>
            <pc:sldMk cId="2300588239" sldId="258"/>
            <ac:spMk id="20" creationId="{911A8F9B-4F97-B51A-4F6D-40ACDEA14161}"/>
          </ac:spMkLst>
        </pc:spChg>
        <pc:spChg chg="add mod">
          <ac:chgData name="Rebecca Greatorex" userId="e0a1707a-1349-4f31-a31a-617f97ae9feb" providerId="ADAL" clId="{0FA11AD6-64BF-4265-AA68-BAD8D149D4F6}" dt="2024-07-30T10:11:09.031" v="1615" actId="207"/>
          <ac:spMkLst>
            <pc:docMk/>
            <pc:sldMk cId="2300588239" sldId="258"/>
            <ac:spMk id="21" creationId="{EE663C0D-30B2-74CC-0FE2-6B01F8B01158}"/>
          </ac:spMkLst>
        </pc:spChg>
        <pc:spChg chg="add mod">
          <ac:chgData name="Rebecca Greatorex" userId="e0a1707a-1349-4f31-a31a-617f97ae9feb" providerId="ADAL" clId="{0FA11AD6-64BF-4265-AA68-BAD8D149D4F6}" dt="2024-07-30T10:11:15.757" v="1617" actId="1076"/>
          <ac:spMkLst>
            <pc:docMk/>
            <pc:sldMk cId="2300588239" sldId="258"/>
            <ac:spMk id="22" creationId="{1C43357E-C655-CEF6-1F73-47084457C095}"/>
          </ac:spMkLst>
        </pc:spChg>
        <pc:spChg chg="add mod">
          <ac:chgData name="Rebecca Greatorex" userId="e0a1707a-1349-4f31-a31a-617f97ae9feb" providerId="ADAL" clId="{0FA11AD6-64BF-4265-AA68-BAD8D149D4F6}" dt="2024-07-30T10:12:10.812" v="1682" actId="404"/>
          <ac:spMkLst>
            <pc:docMk/>
            <pc:sldMk cId="2300588239" sldId="258"/>
            <ac:spMk id="23" creationId="{0D42E214-5889-B5CF-798C-7320062598CC}"/>
          </ac:spMkLst>
        </pc:spChg>
        <pc:picChg chg="add mod">
          <ac:chgData name="Rebecca Greatorex" userId="e0a1707a-1349-4f31-a31a-617f97ae9feb" providerId="ADAL" clId="{0FA11AD6-64BF-4265-AA68-BAD8D149D4F6}" dt="2024-07-30T10:02:55.701" v="1549" actId="1076"/>
          <ac:picMkLst>
            <pc:docMk/>
            <pc:sldMk cId="2300588239" sldId="258"/>
            <ac:picMk id="9" creationId="{8A277FE0-D49F-C484-9948-D35212BBAE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91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5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3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88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9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3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28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3EFED-6DA9-425C-88EE-4B95BD185B29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4C1A4-1596-4FD1-B103-EF854D81C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0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4914C2-37B8-C926-47E5-FD74E7642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93845"/>
              </p:ext>
            </p:extLst>
          </p:nvPr>
        </p:nvGraphicFramePr>
        <p:xfrm>
          <a:off x="2947916" y="653693"/>
          <a:ext cx="3193576" cy="256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481">
                  <a:extLst>
                    <a:ext uri="{9D8B030D-6E8A-4147-A177-3AD203B41FA5}">
                      <a16:colId xmlns:a16="http://schemas.microsoft.com/office/drawing/2014/main" val="33436564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0688224"/>
                    </a:ext>
                  </a:extLst>
                </a:gridCol>
                <a:gridCol w="941695">
                  <a:extLst>
                    <a:ext uri="{9D8B030D-6E8A-4147-A177-3AD203B41FA5}">
                      <a16:colId xmlns:a16="http://schemas.microsoft.com/office/drawing/2014/main" val="844147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Ticket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31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£5.40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1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08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Under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£2.70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2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UK concessionary pass 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£3.80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1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Short hop*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57759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8AED0E-002E-FE60-54DB-B2C2CEEFCF20}"/>
              </a:ext>
            </a:extLst>
          </p:cNvPr>
          <p:cNvSpPr txBox="1"/>
          <p:nvPr/>
        </p:nvSpPr>
        <p:spPr>
          <a:xfrm>
            <a:off x="398585" y="257908"/>
            <a:ext cx="2323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Nottingham Tram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79A7-0EFB-E8FD-0877-B86798FFACB8}"/>
              </a:ext>
            </a:extLst>
          </p:cNvPr>
          <p:cNvSpPr txBox="1"/>
          <p:nvPr/>
        </p:nvSpPr>
        <p:spPr>
          <a:xfrm>
            <a:off x="232012" y="971122"/>
            <a:ext cx="2715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Belgrave Rooms sits between two tram stops: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Nottingham Trent University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030A0"/>
                </a:solidFill>
              </a:rPr>
              <a:t>Royal Centre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FF5195-3EAB-8C70-2E09-517092A3CD86}"/>
              </a:ext>
            </a:extLst>
          </p:cNvPr>
          <p:cNvGrpSpPr/>
          <p:nvPr/>
        </p:nvGrpSpPr>
        <p:grpSpPr>
          <a:xfrm>
            <a:off x="500062" y="3984982"/>
            <a:ext cx="5857875" cy="5834064"/>
            <a:chOff x="500062" y="3984982"/>
            <a:chExt cx="5857875" cy="58340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6467FB-8FFF-82F8-5C1D-3F6B58112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62" y="3984982"/>
              <a:ext cx="5857875" cy="526732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27BA35-E477-CEED-C4DC-30188A1919F5}"/>
                </a:ext>
              </a:extLst>
            </p:cNvPr>
            <p:cNvSpPr/>
            <p:nvPr/>
          </p:nvSpPr>
          <p:spPr>
            <a:xfrm>
              <a:off x="4258101" y="8843749"/>
              <a:ext cx="1064526" cy="408558"/>
            </a:xfrm>
            <a:prstGeom prst="rect">
              <a:avLst/>
            </a:prstGeom>
            <a:noFill/>
            <a:ln w="3175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4E57B-7F89-27B0-462B-74AE27B2E826}"/>
                </a:ext>
              </a:extLst>
            </p:cNvPr>
            <p:cNvSpPr/>
            <p:nvPr/>
          </p:nvSpPr>
          <p:spPr>
            <a:xfrm>
              <a:off x="911479" y="4861790"/>
              <a:ext cx="1577421" cy="408558"/>
            </a:xfrm>
            <a:prstGeom prst="rect">
              <a:avLst/>
            </a:prstGeom>
            <a:noFill/>
            <a:ln w="3175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34C18535-7397-A6B9-268A-077D3424B93A}"/>
                </a:ext>
              </a:extLst>
            </p:cNvPr>
            <p:cNvSpPr/>
            <p:nvPr/>
          </p:nvSpPr>
          <p:spPr>
            <a:xfrm>
              <a:off x="5074977" y="9130984"/>
              <a:ext cx="209550" cy="257175"/>
            </a:xfrm>
            <a:prstGeom prst="up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112E0F-7DAD-D6CD-8B82-A3AF4B08D4A4}"/>
                </a:ext>
              </a:extLst>
            </p:cNvPr>
            <p:cNvSpPr txBox="1"/>
            <p:nvPr/>
          </p:nvSpPr>
          <p:spPr>
            <a:xfrm>
              <a:off x="4828251" y="9388159"/>
              <a:ext cx="703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i="1" dirty="0">
                  <a:solidFill>
                    <a:srgbClr val="7030A0"/>
                  </a:solidFill>
                </a:rPr>
                <a:t>Tram stop</a:t>
              </a:r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9EF3FFC3-1423-1520-E78D-02AA96B8437A}"/>
                </a:ext>
              </a:extLst>
            </p:cNvPr>
            <p:cNvSpPr/>
            <p:nvPr/>
          </p:nvSpPr>
          <p:spPr>
            <a:xfrm rot="10800000">
              <a:off x="2206493" y="4487130"/>
              <a:ext cx="223838" cy="465870"/>
            </a:xfrm>
            <a:prstGeom prst="up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6249F2-11B5-278B-CC31-9BE11B31FD11}"/>
                </a:ext>
              </a:extLst>
            </p:cNvPr>
            <p:cNvSpPr txBox="1"/>
            <p:nvPr/>
          </p:nvSpPr>
          <p:spPr>
            <a:xfrm>
              <a:off x="1966910" y="4055330"/>
              <a:ext cx="703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i="1" dirty="0">
                  <a:solidFill>
                    <a:srgbClr val="7030A0"/>
                  </a:solidFill>
                </a:rPr>
                <a:t>Tram stop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05284C1-91EC-9336-04B3-3058FEBBA5EC}"/>
              </a:ext>
            </a:extLst>
          </p:cNvPr>
          <p:cNvSpPr txBox="1"/>
          <p:nvPr/>
        </p:nvSpPr>
        <p:spPr>
          <a:xfrm>
            <a:off x="2947917" y="3216551"/>
            <a:ext cx="32964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*Short hop ticket available between Station Street (Nottingham Train Station) and Nottingham Trent University stops</a:t>
            </a:r>
          </a:p>
        </p:txBody>
      </p:sp>
    </p:spTree>
    <p:extLst>
      <p:ext uri="{BB962C8B-B14F-4D97-AF65-F5344CB8AC3E}">
        <p14:creationId xmlns:p14="http://schemas.microsoft.com/office/powerpoint/2010/main" val="315133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08F9C5-2474-024C-C3AF-892A3C9B813B}"/>
              </a:ext>
            </a:extLst>
          </p:cNvPr>
          <p:cNvSpPr txBox="1"/>
          <p:nvPr/>
        </p:nvSpPr>
        <p:spPr>
          <a:xfrm>
            <a:off x="240632" y="96248"/>
            <a:ext cx="340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</a:rPr>
              <a:t>Park and Ride </a:t>
            </a:r>
            <a:r>
              <a:rPr lang="en-GB" u="sng" dirty="0">
                <a:solidFill>
                  <a:srgbClr val="7030A0"/>
                </a:solidFill>
              </a:rPr>
              <a:t>locations for tram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31A04-5A03-8C00-FF72-2ECBFD2BB27D}"/>
              </a:ext>
            </a:extLst>
          </p:cNvPr>
          <p:cNvGrpSpPr/>
          <p:nvPr/>
        </p:nvGrpSpPr>
        <p:grpSpPr>
          <a:xfrm>
            <a:off x="799098" y="855129"/>
            <a:ext cx="5067300" cy="5011780"/>
            <a:chOff x="799098" y="855129"/>
            <a:chExt cx="5067300" cy="50117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E8DB08-4A4A-DF87-2EF6-50D9B0871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098" y="1199659"/>
              <a:ext cx="5067300" cy="46672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8CD547-0AA7-E24F-175A-690674C9DE3F}"/>
                </a:ext>
              </a:extLst>
            </p:cNvPr>
            <p:cNvSpPr/>
            <p:nvPr/>
          </p:nvSpPr>
          <p:spPr>
            <a:xfrm>
              <a:off x="967538" y="1817808"/>
              <a:ext cx="416093" cy="408558"/>
            </a:xfrm>
            <a:prstGeom prst="rect">
              <a:avLst/>
            </a:prstGeom>
            <a:noFill/>
            <a:ln w="3175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BF0861F1-2153-BBD8-C899-6B3C4C8573BC}"/>
                </a:ext>
              </a:extLst>
            </p:cNvPr>
            <p:cNvSpPr/>
            <p:nvPr/>
          </p:nvSpPr>
          <p:spPr>
            <a:xfrm rot="10800000">
              <a:off x="1072225" y="1351938"/>
              <a:ext cx="223838" cy="465870"/>
            </a:xfrm>
            <a:prstGeom prst="up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E7081-9961-49CF-19D7-A346962F08D6}"/>
                </a:ext>
              </a:extLst>
            </p:cNvPr>
            <p:cNvSpPr txBox="1"/>
            <p:nvPr/>
          </p:nvSpPr>
          <p:spPr>
            <a:xfrm>
              <a:off x="832642" y="855129"/>
              <a:ext cx="703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i="1" dirty="0">
                  <a:solidFill>
                    <a:srgbClr val="7030A0"/>
                  </a:solidFill>
                </a:rPr>
                <a:t>Tram stop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50D7D1A-E6CA-CB4E-E8E7-7DC5A91F13D8}"/>
              </a:ext>
            </a:extLst>
          </p:cNvPr>
          <p:cNvSpPr txBox="1"/>
          <p:nvPr/>
        </p:nvSpPr>
        <p:spPr>
          <a:xfrm>
            <a:off x="1559884" y="517722"/>
            <a:ext cx="457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</a:rPr>
              <a:t>The Forest </a:t>
            </a:r>
            <a:r>
              <a:rPr lang="en-GB" sz="1600" dirty="0">
                <a:solidFill>
                  <a:srgbClr val="0070C0"/>
                </a:solidFill>
              </a:rPr>
              <a:t>(NG7 6AQ)</a:t>
            </a:r>
            <a:r>
              <a:rPr lang="en-GB" sz="1600" dirty="0"/>
              <a:t>: 2 stops / 5 minutes away from Nottingham Trent University stop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9AE245-6B88-C978-0184-5F003A3F8147}"/>
              </a:ext>
            </a:extLst>
          </p:cNvPr>
          <p:cNvGrpSpPr/>
          <p:nvPr/>
        </p:nvGrpSpPr>
        <p:grpSpPr>
          <a:xfrm>
            <a:off x="387802" y="7101927"/>
            <a:ext cx="6082395" cy="2568406"/>
            <a:chOff x="387802" y="7101927"/>
            <a:chExt cx="6082395" cy="25684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3C8E58-7F0F-3DB2-2734-DA5995196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02" y="7101927"/>
              <a:ext cx="6082395" cy="256840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030307-23C8-9E1D-0B20-18BB04A34385}"/>
                </a:ext>
              </a:extLst>
            </p:cNvPr>
            <p:cNvSpPr/>
            <p:nvPr/>
          </p:nvSpPr>
          <p:spPr>
            <a:xfrm>
              <a:off x="5241102" y="8048372"/>
              <a:ext cx="927338" cy="408558"/>
            </a:xfrm>
            <a:prstGeom prst="rect">
              <a:avLst/>
            </a:prstGeom>
            <a:noFill/>
            <a:ln w="3175">
              <a:solidFill>
                <a:srgbClr val="7030A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8B8CD03E-9625-DC24-6D0F-DC750C7222D1}"/>
                </a:ext>
              </a:extLst>
            </p:cNvPr>
            <p:cNvSpPr/>
            <p:nvPr/>
          </p:nvSpPr>
          <p:spPr>
            <a:xfrm rot="10800000">
              <a:off x="5386819" y="7582502"/>
              <a:ext cx="223838" cy="465870"/>
            </a:xfrm>
            <a:prstGeom prst="up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4916D7-A8AF-58DC-0754-8CCEBFAA79FE}"/>
                </a:ext>
              </a:extLst>
            </p:cNvPr>
            <p:cNvSpPr txBox="1"/>
            <p:nvPr/>
          </p:nvSpPr>
          <p:spPr>
            <a:xfrm>
              <a:off x="5147237" y="7101927"/>
              <a:ext cx="70300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i="1" dirty="0">
                  <a:solidFill>
                    <a:srgbClr val="7030A0"/>
                  </a:solidFill>
                </a:rPr>
                <a:t>Tram stop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D460330-27DC-E155-1EE0-D26068BE53C2}"/>
              </a:ext>
            </a:extLst>
          </p:cNvPr>
          <p:cNvSpPr txBox="1"/>
          <p:nvPr/>
        </p:nvSpPr>
        <p:spPr>
          <a:xfrm>
            <a:off x="1409005" y="6211439"/>
            <a:ext cx="428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rgbClr val="0070C0"/>
                </a:solidFill>
              </a:rPr>
              <a:t>Phoenix Park </a:t>
            </a:r>
            <a:r>
              <a:rPr lang="en-GB" sz="1600" dirty="0">
                <a:solidFill>
                  <a:srgbClr val="0070C0"/>
                </a:solidFill>
              </a:rPr>
              <a:t>(NG8 6AS)</a:t>
            </a:r>
            <a:r>
              <a:rPr lang="en-GB" sz="1600" dirty="0"/>
              <a:t>: Just off J26 of the M1</a:t>
            </a:r>
          </a:p>
          <a:p>
            <a:r>
              <a:rPr lang="en-GB" sz="1600" dirty="0"/>
              <a:t>10 stops / 20 minutes away from Nottingham Trent University stop</a:t>
            </a:r>
          </a:p>
        </p:txBody>
      </p:sp>
    </p:spTree>
    <p:extLst>
      <p:ext uri="{BB962C8B-B14F-4D97-AF65-F5344CB8AC3E}">
        <p14:creationId xmlns:p14="http://schemas.microsoft.com/office/powerpoint/2010/main" val="343621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51B0FB-7FBD-6F1A-7B85-FF22E9249151}"/>
              </a:ext>
            </a:extLst>
          </p:cNvPr>
          <p:cNvSpPr txBox="1"/>
          <p:nvPr/>
        </p:nvSpPr>
        <p:spPr>
          <a:xfrm>
            <a:off x="271463" y="200025"/>
            <a:ext cx="14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7030A0"/>
                </a:solidFill>
              </a:rPr>
              <a:t>Car Park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BD267-85A9-2495-2A1D-6C7F39F0BDA4}"/>
              </a:ext>
            </a:extLst>
          </p:cNvPr>
          <p:cNvSpPr txBox="1"/>
          <p:nvPr/>
        </p:nvSpPr>
        <p:spPr>
          <a:xfrm>
            <a:off x="428618" y="4710909"/>
            <a:ext cx="5757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Victoria Centre Cark Park</a:t>
            </a:r>
          </a:p>
          <a:p>
            <a:r>
              <a:rPr lang="en-GB" sz="1600" b="1" i="1" dirty="0"/>
              <a:t>10 minutes walk </a:t>
            </a:r>
            <a:r>
              <a:rPr lang="en-GB" sz="1600" dirty="0"/>
              <a:t>to The Belgrave Rooms</a:t>
            </a:r>
          </a:p>
          <a:p>
            <a:r>
              <a:rPr lang="en-GB" sz="1600" dirty="0"/>
              <a:t>£16.50 for 7-24 hours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B2DDA-E1B7-2861-70BD-9C4E41A60D62}"/>
              </a:ext>
            </a:extLst>
          </p:cNvPr>
          <p:cNvSpPr txBox="1"/>
          <p:nvPr/>
        </p:nvSpPr>
        <p:spPr>
          <a:xfrm>
            <a:off x="428618" y="2371807"/>
            <a:ext cx="5757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Upper Parliament Street Cark Park – Euro Car Parks</a:t>
            </a:r>
          </a:p>
          <a:p>
            <a:r>
              <a:rPr lang="en-GB" sz="1600" b="1" i="1" dirty="0"/>
              <a:t>5 minutes walk </a:t>
            </a:r>
            <a:r>
              <a:rPr lang="en-GB" sz="1600" dirty="0"/>
              <a:t>to The Belgrave Rooms</a:t>
            </a:r>
          </a:p>
          <a:p>
            <a:r>
              <a:rPr lang="en-GB" sz="1600" dirty="0"/>
              <a:t>£14 up to 12 hours</a:t>
            </a:r>
          </a:p>
          <a:p>
            <a:r>
              <a:rPr lang="en-GB" sz="1200" dirty="0"/>
              <a:t>Pre-booking available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6BD65-033C-2892-3D00-86375B79EF8C}"/>
              </a:ext>
            </a:extLst>
          </p:cNvPr>
          <p:cNvSpPr txBox="1"/>
          <p:nvPr/>
        </p:nvSpPr>
        <p:spPr>
          <a:xfrm>
            <a:off x="428619" y="1510033"/>
            <a:ext cx="5757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Nottingham Central Cark Park – Q-Park</a:t>
            </a:r>
          </a:p>
          <a:p>
            <a:r>
              <a:rPr lang="en-GB" sz="1600" b="1" i="1" dirty="0"/>
              <a:t>2 minutes walk </a:t>
            </a:r>
            <a:r>
              <a:rPr lang="en-GB" sz="1600" dirty="0"/>
              <a:t>to The Belgrave Rooms</a:t>
            </a:r>
          </a:p>
          <a:p>
            <a:r>
              <a:rPr lang="en-GB" sz="1600" dirty="0"/>
              <a:t>£19 up to 9 hours / £20 up to 24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A5436-CF10-F687-1A53-57D56ECCF0CD}"/>
              </a:ext>
            </a:extLst>
          </p:cNvPr>
          <p:cNvSpPr txBox="1"/>
          <p:nvPr/>
        </p:nvSpPr>
        <p:spPr>
          <a:xfrm>
            <a:off x="428621" y="648259"/>
            <a:ext cx="5757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Talbot Street Cark Park – Q-Park</a:t>
            </a:r>
          </a:p>
          <a:p>
            <a:r>
              <a:rPr lang="en-GB" sz="1600" b="1" i="1" dirty="0"/>
              <a:t>2 minutes walk </a:t>
            </a:r>
            <a:r>
              <a:rPr lang="en-GB" sz="1600" dirty="0"/>
              <a:t>to The Belgrave Rooms</a:t>
            </a:r>
          </a:p>
          <a:p>
            <a:r>
              <a:rPr lang="en-GB" sz="1600" dirty="0"/>
              <a:t>£19 up to 9 hours / £20 up to 24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37A9A-4FA7-4A30-A610-64689EC99C74}"/>
              </a:ext>
            </a:extLst>
          </p:cNvPr>
          <p:cNvSpPr txBox="1"/>
          <p:nvPr/>
        </p:nvSpPr>
        <p:spPr>
          <a:xfrm>
            <a:off x="428618" y="3387470"/>
            <a:ext cx="5757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Trinity Square Car Park – Nottingham City Council</a:t>
            </a:r>
          </a:p>
          <a:p>
            <a:r>
              <a:rPr lang="en-GB" sz="1600" b="1" i="1" dirty="0"/>
              <a:t>5 minutes walk </a:t>
            </a:r>
            <a:r>
              <a:rPr lang="en-GB" sz="1600" dirty="0"/>
              <a:t>to The Belgrave Rooms</a:t>
            </a:r>
          </a:p>
          <a:p>
            <a:r>
              <a:rPr lang="en-GB" sz="1600" dirty="0"/>
              <a:t>£18 up to 24 hours</a:t>
            </a:r>
          </a:p>
          <a:p>
            <a:r>
              <a:rPr lang="en-GB" sz="1600" dirty="0"/>
              <a:t>£8 Early bird parking, park and pay before 9:30, leave before 18:30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77FE0-D49F-C484-9948-D35212BBA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6572"/>
            <a:ext cx="6858000" cy="3671010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91801F29-19A5-C144-F2F9-FFD2288A8618}"/>
              </a:ext>
            </a:extLst>
          </p:cNvPr>
          <p:cNvSpPr/>
          <p:nvPr/>
        </p:nvSpPr>
        <p:spPr>
          <a:xfrm rot="7993131">
            <a:off x="3915697" y="6931387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8E0CB175-8B36-8B9B-167B-FB67A4770660}"/>
              </a:ext>
            </a:extLst>
          </p:cNvPr>
          <p:cNvSpPr/>
          <p:nvPr/>
        </p:nvSpPr>
        <p:spPr>
          <a:xfrm rot="7993131">
            <a:off x="2342536" y="7170274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F608AD08-DB2E-270E-C484-95FBD0C8A9A4}"/>
              </a:ext>
            </a:extLst>
          </p:cNvPr>
          <p:cNvSpPr/>
          <p:nvPr/>
        </p:nvSpPr>
        <p:spPr>
          <a:xfrm rot="7993131">
            <a:off x="2293574" y="6672718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EA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0FC7409D-153C-894F-0B1B-CDD2427C6407}"/>
              </a:ext>
            </a:extLst>
          </p:cNvPr>
          <p:cNvSpPr/>
          <p:nvPr/>
        </p:nvSpPr>
        <p:spPr>
          <a:xfrm rot="7993131">
            <a:off x="4710882" y="7070528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371B02F-053A-1767-419A-B22BEDD37FC6}"/>
              </a:ext>
            </a:extLst>
          </p:cNvPr>
          <p:cNvSpPr/>
          <p:nvPr/>
        </p:nvSpPr>
        <p:spPr>
          <a:xfrm rot="7993131">
            <a:off x="3986151" y="5638573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576F2C37-F7E1-05DD-85AE-73879E548486}"/>
              </a:ext>
            </a:extLst>
          </p:cNvPr>
          <p:cNvSpPr/>
          <p:nvPr/>
        </p:nvSpPr>
        <p:spPr>
          <a:xfrm rot="7993131">
            <a:off x="3040626" y="7772500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ardrop 15">
            <a:extLst>
              <a:ext uri="{FF2B5EF4-FFF2-40B4-BE49-F238E27FC236}">
                <a16:creationId xmlns:a16="http://schemas.microsoft.com/office/drawing/2014/main" id="{6C67AC4A-A3BB-221C-1BEC-50950C85B5C6}"/>
              </a:ext>
            </a:extLst>
          </p:cNvPr>
          <p:cNvSpPr/>
          <p:nvPr/>
        </p:nvSpPr>
        <p:spPr>
          <a:xfrm rot="7993131">
            <a:off x="281633" y="4730493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F67E7508-4F32-F1D5-B8AD-B11091A87DAB}"/>
              </a:ext>
            </a:extLst>
          </p:cNvPr>
          <p:cNvSpPr/>
          <p:nvPr/>
        </p:nvSpPr>
        <p:spPr>
          <a:xfrm rot="7993131">
            <a:off x="281634" y="3431141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438B620F-9828-F842-4FB6-672BBA4B99B0}"/>
              </a:ext>
            </a:extLst>
          </p:cNvPr>
          <p:cNvSpPr/>
          <p:nvPr/>
        </p:nvSpPr>
        <p:spPr>
          <a:xfrm rot="7993131">
            <a:off x="281633" y="1551168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EA7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A32BCCFA-6F67-9EE0-8E29-D97330CCBBF3}"/>
              </a:ext>
            </a:extLst>
          </p:cNvPr>
          <p:cNvSpPr/>
          <p:nvPr/>
        </p:nvSpPr>
        <p:spPr>
          <a:xfrm rot="7993131">
            <a:off x="281634" y="693842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ardrop 19">
            <a:extLst>
              <a:ext uri="{FF2B5EF4-FFF2-40B4-BE49-F238E27FC236}">
                <a16:creationId xmlns:a16="http://schemas.microsoft.com/office/drawing/2014/main" id="{911A8F9B-4F97-B51A-4F6D-40ACDEA14161}"/>
              </a:ext>
            </a:extLst>
          </p:cNvPr>
          <p:cNvSpPr/>
          <p:nvPr/>
        </p:nvSpPr>
        <p:spPr>
          <a:xfrm rot="7993131">
            <a:off x="281631" y="2410895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EE663C0D-30B2-74CC-0FE2-6B01F8B01158}"/>
              </a:ext>
            </a:extLst>
          </p:cNvPr>
          <p:cNvSpPr/>
          <p:nvPr/>
        </p:nvSpPr>
        <p:spPr>
          <a:xfrm rot="7993131">
            <a:off x="2719743" y="6945674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7B0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ardrop 21">
            <a:extLst>
              <a:ext uri="{FF2B5EF4-FFF2-40B4-BE49-F238E27FC236}">
                <a16:creationId xmlns:a16="http://schemas.microsoft.com/office/drawing/2014/main" id="{1C43357E-C655-CEF6-1F73-47084457C095}"/>
              </a:ext>
            </a:extLst>
          </p:cNvPr>
          <p:cNvSpPr/>
          <p:nvPr/>
        </p:nvSpPr>
        <p:spPr>
          <a:xfrm rot="7993131">
            <a:off x="1757045" y="9431378"/>
            <a:ext cx="169605" cy="168356"/>
          </a:xfrm>
          <a:prstGeom prst="teardrop">
            <a:avLst>
              <a:gd name="adj" fmla="val 132653"/>
            </a:avLst>
          </a:prstGeom>
          <a:solidFill>
            <a:srgbClr val="7B0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42E214-5889-B5CF-798C-7320062598CC}"/>
              </a:ext>
            </a:extLst>
          </p:cNvPr>
          <p:cNvSpPr txBox="1"/>
          <p:nvPr/>
        </p:nvSpPr>
        <p:spPr>
          <a:xfrm>
            <a:off x="1897461" y="9411870"/>
            <a:ext cx="196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solidFill>
                  <a:schemeClr val="accent5">
                    <a:lumMod val="75000"/>
                  </a:schemeClr>
                </a:solidFill>
              </a:rPr>
              <a:t>The Belgrave Rooms</a:t>
            </a:r>
          </a:p>
        </p:txBody>
      </p:sp>
    </p:spTree>
    <p:extLst>
      <p:ext uri="{BB962C8B-B14F-4D97-AF65-F5344CB8AC3E}">
        <p14:creationId xmlns:p14="http://schemas.microsoft.com/office/powerpoint/2010/main" val="230058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8408</TotalTime>
  <Words>255</Words>
  <Application>Microsoft Office PowerPoint</Application>
  <PresentationFormat>A4 Paper (210x297 mm)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Rebecca Greatorex</dc:creator>
  <cp:lastModifiedBy>Rebecca Greatorex</cp:lastModifiedBy>
  <cp:revision>1</cp:revision>
  <dcterms:created xsi:type="dcterms:W3CDTF">2024-07-24T14:03:57Z</dcterms:created>
  <dcterms:modified xsi:type="dcterms:W3CDTF">2024-07-30T10:12:13Z</dcterms:modified>
</cp:coreProperties>
</file>